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63" r:id="rId10"/>
    <p:sldId id="264" r:id="rId11"/>
    <p:sldId id="265" r:id="rId12"/>
    <p:sldId id="270" r:id="rId13"/>
    <p:sldId id="266" r:id="rId14"/>
    <p:sldId id="267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4DC0-F104-4806-B081-F549704772CE}" type="datetimeFigureOut">
              <a:rPr lang="en-US" smtClean="0"/>
              <a:t>8/24/2015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6873B-FC15-40DB-B0A3-86AF94C7B43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4DC0-F104-4806-B081-F549704772CE}" type="datetimeFigureOut">
              <a:rPr lang="en-US" smtClean="0"/>
              <a:t>8/24/2015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6873B-FC15-40DB-B0A3-86AF94C7B43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4DC0-F104-4806-B081-F549704772CE}" type="datetimeFigureOut">
              <a:rPr lang="en-US" smtClean="0"/>
              <a:t>8/24/2015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6873B-FC15-40DB-B0A3-86AF94C7B43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4DC0-F104-4806-B081-F549704772CE}" type="datetimeFigureOut">
              <a:rPr lang="en-US" smtClean="0"/>
              <a:t>8/24/2015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6873B-FC15-40DB-B0A3-86AF94C7B43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4DC0-F104-4806-B081-F549704772CE}" type="datetimeFigureOut">
              <a:rPr lang="en-US" smtClean="0"/>
              <a:t>8/24/2015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6873B-FC15-40DB-B0A3-86AF94C7B43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4DC0-F104-4806-B081-F549704772CE}" type="datetimeFigureOut">
              <a:rPr lang="en-US" smtClean="0"/>
              <a:t>8/24/2015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6873B-FC15-40DB-B0A3-86AF94C7B43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4DC0-F104-4806-B081-F549704772CE}" type="datetimeFigureOut">
              <a:rPr lang="en-US" smtClean="0"/>
              <a:t>8/24/2015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6873B-FC15-40DB-B0A3-86AF94C7B43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4DC0-F104-4806-B081-F549704772CE}" type="datetimeFigureOut">
              <a:rPr lang="en-US" smtClean="0"/>
              <a:t>8/24/2015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6873B-FC15-40DB-B0A3-86AF94C7B43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4DC0-F104-4806-B081-F549704772CE}" type="datetimeFigureOut">
              <a:rPr lang="en-US" smtClean="0"/>
              <a:t>8/24/2015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6873B-FC15-40DB-B0A3-86AF94C7B43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4DC0-F104-4806-B081-F549704772CE}" type="datetimeFigureOut">
              <a:rPr lang="en-US" smtClean="0"/>
              <a:t>8/24/2015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6873B-FC15-40DB-B0A3-86AF94C7B43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4DC0-F104-4806-B081-F549704772CE}" type="datetimeFigureOut">
              <a:rPr lang="en-US" smtClean="0"/>
              <a:t>8/24/2015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6873B-FC15-40DB-B0A3-86AF94C7B43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AA4DC0-F104-4806-B081-F549704772CE}" type="datetimeFigureOut">
              <a:rPr lang="en-US" smtClean="0"/>
              <a:t>8/24/2015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6873B-FC15-40DB-B0A3-86AF94C7B433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katie.clark@sdhc.k12.fl.u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81000"/>
            <a:ext cx="7772400" cy="1466850"/>
          </a:xfrm>
        </p:spPr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Do you enjoy a nice big cup of Coffee in the Morning?</a:t>
            </a: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4" name="Picture 3" descr="coffee plea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7400" y="2743200"/>
            <a:ext cx="4882989" cy="37576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Sometimes you may feel like this…</a:t>
            </a:r>
            <a:endParaRPr lang="en-US" dirty="0"/>
          </a:p>
        </p:txBody>
      </p:sp>
      <p:pic>
        <p:nvPicPr>
          <p:cNvPr id="4" name="Content Placeholder 3" descr="i need coffee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9200" y="1371600"/>
            <a:ext cx="6476999" cy="472845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 you hate sitting in lines like this?</a:t>
            </a:r>
            <a:endParaRPr lang="en-US" dirty="0"/>
          </a:p>
        </p:txBody>
      </p:sp>
      <p:pic>
        <p:nvPicPr>
          <p:cNvPr id="4" name="Content Placeholder 3" descr="mcdonald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600" y="1600200"/>
            <a:ext cx="7988968" cy="3657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Well we have a </a:t>
            </a:r>
            <a:r>
              <a:rPr lang="en-US" u="sng" dirty="0" smtClean="0">
                <a:solidFill>
                  <a:schemeClr val="accent6">
                    <a:lumMod val="75000"/>
                  </a:schemeClr>
                </a:solidFill>
              </a:rPr>
              <a:t>Dunkin</a:t>
            </a:r>
            <a:r>
              <a:rPr lang="en-US" dirty="0" smtClean="0"/>
              <a:t> solution for you!</a:t>
            </a:r>
            <a:endParaRPr lang="en-US" dirty="0"/>
          </a:p>
        </p:txBody>
      </p:sp>
      <p:pic>
        <p:nvPicPr>
          <p:cNvPr id="4" name="Content Placeholder 3" descr="d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47800" y="1981200"/>
            <a:ext cx="6509657" cy="3657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Our students at Jaw-va Café will deliver to you!</a:t>
            </a:r>
            <a:endParaRPr lang="en-US" dirty="0"/>
          </a:p>
        </p:txBody>
      </p:sp>
      <p:pic>
        <p:nvPicPr>
          <p:cNvPr id="4" name="Content Placeholder 3" descr="reube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83250" y="1600200"/>
            <a:ext cx="3746150" cy="501996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 will make and deliver coffee to your room for as little as $1.00</a:t>
            </a:r>
            <a:endParaRPr lang="en-US" dirty="0"/>
          </a:p>
        </p:txBody>
      </p:sp>
      <p:pic>
        <p:nvPicPr>
          <p:cNvPr id="4" name="Content Placeholder 3" descr="davi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95600" y="1676400"/>
            <a:ext cx="3377500" cy="4525963"/>
          </a:xfrm>
        </p:spPr>
      </p:pic>
      <p:sp>
        <p:nvSpPr>
          <p:cNvPr id="5" name="TextBox 4"/>
          <p:cNvSpPr txBox="1"/>
          <p:nvPr/>
        </p:nvSpPr>
        <p:spPr>
          <a:xfrm>
            <a:off x="6629400" y="3352800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16 oz cup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We will be opening our doors </a:t>
            </a:r>
            <a:r>
              <a:rPr lang="en-US" smtClean="0">
                <a:solidFill>
                  <a:srgbClr val="00B050"/>
                </a:solidFill>
              </a:rPr>
              <a:t>September </a:t>
            </a:r>
            <a:r>
              <a:rPr lang="en-US" smtClean="0">
                <a:solidFill>
                  <a:srgbClr val="00B050"/>
                </a:solidFill>
              </a:rPr>
              <a:t>8</a:t>
            </a:r>
            <a:r>
              <a:rPr lang="en-US" baseline="30000" smtClean="0">
                <a:solidFill>
                  <a:srgbClr val="00B050"/>
                </a:solidFill>
              </a:rPr>
              <a:t>th</a:t>
            </a:r>
            <a:r>
              <a:rPr lang="en-US" smtClean="0">
                <a:solidFill>
                  <a:srgbClr val="00B050"/>
                </a:solidFill>
              </a:rPr>
              <a:t> </a:t>
            </a:r>
            <a:r>
              <a:rPr lang="en-US" dirty="0" smtClean="0">
                <a:solidFill>
                  <a:srgbClr val="00B050"/>
                </a:solidFill>
              </a:rPr>
              <a:t>during 1</a:t>
            </a:r>
            <a:r>
              <a:rPr lang="en-US" baseline="30000" dirty="0" smtClean="0">
                <a:solidFill>
                  <a:srgbClr val="00B050"/>
                </a:solidFill>
              </a:rPr>
              <a:t>st</a:t>
            </a:r>
            <a:r>
              <a:rPr lang="en-US" dirty="0" smtClean="0">
                <a:solidFill>
                  <a:srgbClr val="00B050"/>
                </a:solidFill>
              </a:rPr>
              <a:t> period only.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>
                <a:solidFill>
                  <a:srgbClr val="FF0000"/>
                </a:solidFill>
              </a:rPr>
              <a:t>We are located in room 204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You can order over the phone or by email </a:t>
            </a:r>
            <a:r>
              <a:rPr lang="en-US" dirty="0" smtClean="0">
                <a:hlinkClick r:id="rId2"/>
              </a:rPr>
              <a:t>katie.clark@sdhc.k12.fl.us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I order for my students?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-Teachers may order for their class.</a:t>
            </a:r>
          </a:p>
          <a:p>
            <a:pPr marL="0" indent="0">
              <a:buNone/>
            </a:pPr>
            <a:r>
              <a:rPr lang="en-US" dirty="0" smtClean="0"/>
              <a:t>-We have a limit of 5 the day of.</a:t>
            </a:r>
          </a:p>
          <a:p>
            <a:pPr marL="0" indent="0">
              <a:buNone/>
            </a:pPr>
            <a:r>
              <a:rPr lang="en-US" dirty="0" smtClean="0"/>
              <a:t>-Email the day before if you would like to use it as a class reward.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-If you don’t want to be bothered by your students…</a:t>
            </a:r>
          </a:p>
          <a:p>
            <a:pPr marL="0" indent="0">
              <a:buNone/>
            </a:pPr>
            <a:r>
              <a:rPr lang="en-US" dirty="0" smtClean="0"/>
              <a:t>We sell 12oz drinks after 1</a:t>
            </a:r>
            <a:r>
              <a:rPr lang="en-US" baseline="30000" dirty="0" smtClean="0"/>
              <a:t>st</a:t>
            </a:r>
            <a:r>
              <a:rPr lang="en-US" dirty="0" smtClean="0"/>
              <a:t> period during the passing time to students.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989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Here’s what we have…</a:t>
            </a:r>
            <a:endParaRPr lang="en-US" dirty="0"/>
          </a:p>
        </p:txBody>
      </p:sp>
      <p:pic>
        <p:nvPicPr>
          <p:cNvPr id="4" name="Content Placeholder 3" descr="coffee 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255922" y="2792078"/>
            <a:ext cx="2794919" cy="2087563"/>
          </a:xfrm>
        </p:spPr>
      </p:pic>
      <p:pic>
        <p:nvPicPr>
          <p:cNvPr id="5" name="Picture 4" descr="coffee 0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3067522" y="2723678"/>
            <a:ext cx="2856555" cy="2133600"/>
          </a:xfrm>
          <a:prstGeom prst="rect">
            <a:avLst/>
          </a:prstGeom>
        </p:spPr>
      </p:pic>
      <p:pic>
        <p:nvPicPr>
          <p:cNvPr id="6" name="Picture 5" descr="coffee 0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5810722" y="2723678"/>
            <a:ext cx="2856555" cy="213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Our employees enjoy their jobs and look forward to serving you.</a:t>
            </a:r>
            <a:endParaRPr lang="en-US" dirty="0"/>
          </a:p>
        </p:txBody>
      </p:sp>
      <p:pic>
        <p:nvPicPr>
          <p:cNvPr id="4" name="Content Placeholder 3" descr="hecto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95800" y="2438400"/>
            <a:ext cx="2286000" cy="3063317"/>
          </a:xfrm>
        </p:spPr>
      </p:pic>
      <p:pic>
        <p:nvPicPr>
          <p:cNvPr id="5" name="Picture 4" descr="just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438400"/>
            <a:ext cx="2160842" cy="2895600"/>
          </a:xfrm>
          <a:prstGeom prst="rect">
            <a:avLst/>
          </a:prstGeom>
        </p:spPr>
      </p:pic>
      <p:pic>
        <p:nvPicPr>
          <p:cNvPr id="8" name="Picture 7" descr="diamone 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34200" y="2438400"/>
            <a:ext cx="2209800" cy="2962860"/>
          </a:xfrm>
          <a:prstGeom prst="rect">
            <a:avLst/>
          </a:prstGeom>
        </p:spPr>
      </p:pic>
      <p:pic>
        <p:nvPicPr>
          <p:cNvPr id="9" name="Picture 8" descr="chris 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09800" y="2438400"/>
            <a:ext cx="2273300" cy="304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Here is how you can help us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1600200"/>
            <a:ext cx="8001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Please order over the phone or through email.  Our students cannot take orders in the hallway</a:t>
            </a:r>
          </a:p>
          <a:p>
            <a:endParaRPr lang="en-US" sz="2400" dirty="0"/>
          </a:p>
          <a:p>
            <a:r>
              <a:rPr lang="en-US" sz="2400" dirty="0" smtClean="0">
                <a:solidFill>
                  <a:srgbClr val="00B050"/>
                </a:solidFill>
              </a:rPr>
              <a:t>If you want to order drinks for students in your room as a reward and its over 5 drinks please let us know the day before so we can prep.</a:t>
            </a:r>
          </a:p>
          <a:p>
            <a:endParaRPr lang="en-US" sz="2400" dirty="0"/>
          </a:p>
          <a:p>
            <a:r>
              <a:rPr lang="en-US" sz="2400" dirty="0" smtClean="0">
                <a:solidFill>
                  <a:srgbClr val="0070C0"/>
                </a:solidFill>
              </a:rPr>
              <a:t>Make sure our students are doing what they are supposed to:</a:t>
            </a:r>
          </a:p>
          <a:p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smtClean="0">
                <a:solidFill>
                  <a:srgbClr val="0070C0"/>
                </a:solidFill>
              </a:rPr>
              <a:t>   - wearing their uniform (name tag, apron, gloves)</a:t>
            </a:r>
          </a:p>
          <a:p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smtClean="0">
                <a:solidFill>
                  <a:srgbClr val="0070C0"/>
                </a:solidFill>
              </a:rPr>
              <a:t>   - walking not running</a:t>
            </a:r>
          </a:p>
          <a:p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smtClean="0">
                <a:solidFill>
                  <a:srgbClr val="0070C0"/>
                </a:solidFill>
              </a:rPr>
              <a:t>   - self-advocating if they need help or just communicating 	appropriately</a:t>
            </a:r>
          </a:p>
          <a:p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smtClean="0">
                <a:solidFill>
                  <a:srgbClr val="0070C0"/>
                </a:solidFill>
              </a:rPr>
              <a:t>   - doing their job and not disrupting your class</a:t>
            </a:r>
          </a:p>
          <a:p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smtClean="0">
                <a:solidFill>
                  <a:srgbClr val="0070C0"/>
                </a:solidFill>
              </a:rPr>
              <a:t>   - Only teachers may place orders (NOT Students)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How do I know I got the right order?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Your name or room number/location will be written on your cup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What if I don’t carry CASH?</a:t>
            </a:r>
          </a:p>
          <a:p>
            <a:pPr>
              <a:buFontTx/>
              <a:buChar char="-"/>
            </a:pPr>
            <a:r>
              <a:rPr lang="en-US" dirty="0" smtClean="0"/>
              <a:t>We take checks made out to Riverview High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   Can I pay in advance?</a:t>
            </a:r>
          </a:p>
          <a:p>
            <a:pPr marL="0" indent="0">
              <a:buNone/>
            </a:pPr>
            <a:r>
              <a:rPr lang="en-US" dirty="0" smtClean="0"/>
              <a:t>-You sure can!  Your name, room number and payment amount is added to our coffee board.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6702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orders help our students: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Learn the responsibilities of a job</a:t>
            </a:r>
          </a:p>
          <a:p>
            <a:r>
              <a:rPr lang="en-US" dirty="0" smtClean="0"/>
              <a:t>Give a feeling of self worth</a:t>
            </a:r>
          </a:p>
          <a:p>
            <a:r>
              <a:rPr lang="en-US" dirty="0" smtClean="0"/>
              <a:t>Make money to pay for items needed for the classroom and/or students</a:t>
            </a:r>
          </a:p>
          <a:p>
            <a:r>
              <a:rPr lang="en-US" dirty="0" smtClean="0"/>
              <a:t>Make money to help pay for Community Based Trips and items for students while out in the community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(I will post pictures to Shark Pool so you can see the impact of your purchase)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Thank you for your support</a:t>
            </a:r>
            <a:endParaRPr lang="en-US" dirty="0"/>
          </a:p>
        </p:txBody>
      </p:sp>
      <p:pic>
        <p:nvPicPr>
          <p:cNvPr id="4" name="Content Placeholder 3" descr="ashle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600" y="1295400"/>
            <a:ext cx="2057400" cy="2743200"/>
          </a:xfrm>
        </p:spPr>
      </p:pic>
      <p:pic>
        <p:nvPicPr>
          <p:cNvPr id="5" name="Picture 4" descr="fran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1800" y="1219200"/>
            <a:ext cx="2000250" cy="2667000"/>
          </a:xfrm>
          <a:prstGeom prst="rect">
            <a:avLst/>
          </a:prstGeom>
        </p:spPr>
      </p:pic>
      <p:pic>
        <p:nvPicPr>
          <p:cNvPr id="7" name="Picture 6" descr="hecto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48400" y="3581400"/>
            <a:ext cx="2286000" cy="3048000"/>
          </a:xfrm>
          <a:prstGeom prst="rect">
            <a:avLst/>
          </a:prstGeom>
        </p:spPr>
      </p:pic>
      <p:pic>
        <p:nvPicPr>
          <p:cNvPr id="8" name="Picture 7" descr="reube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86200" y="3886200"/>
            <a:ext cx="2057400" cy="2743200"/>
          </a:xfrm>
          <a:prstGeom prst="rect">
            <a:avLst/>
          </a:prstGeom>
        </p:spPr>
      </p:pic>
      <p:pic>
        <p:nvPicPr>
          <p:cNvPr id="9" name="Picture 8" descr="clas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" y="3886200"/>
            <a:ext cx="3276600" cy="2450624"/>
          </a:xfrm>
          <a:prstGeom prst="rect">
            <a:avLst/>
          </a:prstGeom>
        </p:spPr>
      </p:pic>
      <p:pic>
        <p:nvPicPr>
          <p:cNvPr id="6" name="Picture 5" descr="justin 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19400" y="990600"/>
            <a:ext cx="3814244" cy="28527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6200"/>
            <a:ext cx="4794932" cy="3581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205" y="76200"/>
            <a:ext cx="2160842" cy="2895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2286000"/>
            <a:ext cx="2362200" cy="2362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60788" y="4419600"/>
            <a:ext cx="2438400" cy="2438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4114800"/>
            <a:ext cx="3245742" cy="242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125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395</Words>
  <Application>Microsoft Office PowerPoint</Application>
  <PresentationFormat>On-screen Show (4:3)</PresentationFormat>
  <Paragraphs>42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Do you enjoy a nice big cup of Coffee in the Morning?</vt:lpstr>
      <vt:lpstr>Sometimes you may feel like this…</vt:lpstr>
      <vt:lpstr>Do you hate sitting in lines like this?</vt:lpstr>
      <vt:lpstr>Well we have a Dunkin solution for you!</vt:lpstr>
      <vt:lpstr>Our students at Jaw-va Café will deliver to you!</vt:lpstr>
      <vt:lpstr>We will make and deliver coffee to your room for as little as $1.00</vt:lpstr>
      <vt:lpstr>We will be opening our doors September 8th during 1st period only.  We are located in room 204  You can order over the phone or by email katie.clark@sdhc.k12.fl.us </vt:lpstr>
      <vt:lpstr>Can I order for my students?</vt:lpstr>
      <vt:lpstr>Here’s what we have…</vt:lpstr>
      <vt:lpstr>Our employees enjoy their jobs and look forward to serving you.</vt:lpstr>
      <vt:lpstr>Here is how you can help us</vt:lpstr>
      <vt:lpstr>How do I know I got the right order?</vt:lpstr>
      <vt:lpstr>Your orders help our students:</vt:lpstr>
      <vt:lpstr>Thank you for your support</vt:lpstr>
      <vt:lpstr>PowerPoint Presentation</vt:lpstr>
    </vt:vector>
  </TitlesOfParts>
  <Company>Hillsborough County Public Schools, FL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you enjoy a nice big cup of Coffee in the Morning?</dc:title>
  <dc:creator>3371student</dc:creator>
  <cp:lastModifiedBy>Katherine Clark</cp:lastModifiedBy>
  <cp:revision>11</cp:revision>
  <dcterms:created xsi:type="dcterms:W3CDTF">2013-08-19T14:09:46Z</dcterms:created>
  <dcterms:modified xsi:type="dcterms:W3CDTF">2015-08-24T11:33:54Z</dcterms:modified>
</cp:coreProperties>
</file>