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A3979EB-ACD9-4367-8955-88F2F28F8A9C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2C768AA-71B0-4397-BB3B-AEF8845D12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EE01-663A-4D64-9C1D-EC16C5882D45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DBED-F121-4E75-B77E-4732BF8DD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EE01-663A-4D64-9C1D-EC16C5882D45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DBED-F121-4E75-B77E-4732BF8DD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EE01-663A-4D64-9C1D-EC16C5882D45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DBED-F121-4E75-B77E-4732BF8DD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EE01-663A-4D64-9C1D-EC16C5882D45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DBED-F121-4E75-B77E-4732BF8DD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EE01-663A-4D64-9C1D-EC16C5882D45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DBED-F121-4E75-B77E-4732BF8DD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EE01-663A-4D64-9C1D-EC16C5882D45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DBED-F121-4E75-B77E-4732BF8DD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EE01-663A-4D64-9C1D-EC16C5882D45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DBED-F121-4E75-B77E-4732BF8DD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EE01-663A-4D64-9C1D-EC16C5882D45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DBED-F121-4E75-B77E-4732BF8DD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EE01-663A-4D64-9C1D-EC16C5882D45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DBED-F121-4E75-B77E-4732BF8DD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EE01-663A-4D64-9C1D-EC16C5882D45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DBED-F121-4E75-B77E-4732BF8DD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EE01-663A-4D64-9C1D-EC16C5882D45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DBED-F121-4E75-B77E-4732BF8DD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3EE01-663A-4D64-9C1D-EC16C5882D45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9DBED-F121-4E75-B77E-4732BF8DD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6700" b="1" dirty="0" smtClean="0">
                <a:ln w="254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Going to McDonald’s</a:t>
            </a:r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en-US" dirty="0"/>
          </a:p>
        </p:txBody>
      </p:sp>
      <p:pic>
        <p:nvPicPr>
          <p:cNvPr id="4" name="Picture 7" descr="http://cdn1.newsone.com/files/2009/11/mcdonald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828800"/>
            <a:ext cx="5638800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abba daba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we be prepared for McDonalds?</a:t>
            </a:r>
            <a:endParaRPr lang="en-US" dirty="0"/>
          </a:p>
        </p:txBody>
      </p:sp>
      <p:pic>
        <p:nvPicPr>
          <p:cNvPr id="4" name="Picture 4" descr="new_5_dollar_bi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05000"/>
            <a:ext cx="5715000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new_5_dollar_bi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3429000"/>
            <a:ext cx="5715000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Use your practice menu to help you order your food.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00200"/>
            <a:ext cx="68580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i="1" dirty="0"/>
              <a:t>Meals – Comes with a drink and fries</a:t>
            </a:r>
            <a:endParaRPr lang="en-US" dirty="0"/>
          </a:p>
          <a:p>
            <a:pPr>
              <a:buNone/>
            </a:pPr>
            <a:r>
              <a:rPr lang="en-US" dirty="0" smtClean="0"/>
              <a:t>#</a:t>
            </a:r>
            <a:r>
              <a:rPr lang="en-US" dirty="0"/>
              <a:t>1 	Big Mac Meal		</a:t>
            </a:r>
            <a:r>
              <a:rPr lang="en-US" dirty="0" smtClean="0"/>
              <a:t>	$</a:t>
            </a:r>
            <a:r>
              <a:rPr lang="en-US" dirty="0"/>
              <a:t>5.19       </a:t>
            </a:r>
          </a:p>
          <a:p>
            <a:pPr>
              <a:buNone/>
            </a:pPr>
            <a:r>
              <a:rPr lang="en-US" dirty="0" smtClean="0"/>
              <a:t>#</a:t>
            </a:r>
            <a:r>
              <a:rPr lang="en-US" dirty="0"/>
              <a:t>2 	Quarter Pounder </a:t>
            </a:r>
            <a:r>
              <a:rPr lang="en-US" dirty="0" smtClean="0"/>
              <a:t>Meal</a:t>
            </a:r>
            <a:r>
              <a:rPr lang="en-US" dirty="0"/>
              <a:t>	$5.19</a:t>
            </a:r>
          </a:p>
          <a:p>
            <a:pPr>
              <a:buNone/>
            </a:pPr>
            <a:r>
              <a:rPr lang="en-US" dirty="0" smtClean="0"/>
              <a:t>#</a:t>
            </a:r>
            <a:r>
              <a:rPr lang="en-US" dirty="0"/>
              <a:t>4 	Big n’ Tasty Meal		$5.19</a:t>
            </a:r>
          </a:p>
          <a:p>
            <a:pPr>
              <a:buNone/>
            </a:pPr>
            <a:r>
              <a:rPr lang="en-US" dirty="0" smtClean="0"/>
              <a:t>#</a:t>
            </a:r>
            <a:r>
              <a:rPr lang="en-US" dirty="0"/>
              <a:t>8 	Southern Style </a:t>
            </a:r>
            <a:r>
              <a:rPr lang="en-US" dirty="0" err="1"/>
              <a:t>Ckn</a:t>
            </a:r>
            <a:r>
              <a:rPr lang="en-US" dirty="0"/>
              <a:t> Meal	$5.29</a:t>
            </a:r>
          </a:p>
          <a:p>
            <a:pPr>
              <a:buNone/>
            </a:pPr>
            <a:r>
              <a:rPr lang="en-US" dirty="0" smtClean="0"/>
              <a:t>#</a:t>
            </a:r>
            <a:r>
              <a:rPr lang="en-US" dirty="0"/>
              <a:t>10 	10 pc Chicken </a:t>
            </a:r>
            <a:r>
              <a:rPr lang="en-US" dirty="0" err="1"/>
              <a:t>McNuggets</a:t>
            </a:r>
            <a:r>
              <a:rPr lang="en-US" dirty="0"/>
              <a:t>	$5.29</a:t>
            </a:r>
          </a:p>
          <a:p>
            <a:pPr>
              <a:buNone/>
            </a:pPr>
            <a:r>
              <a:rPr lang="en-US" dirty="0" smtClean="0"/>
              <a:t>#</a:t>
            </a:r>
            <a:r>
              <a:rPr lang="en-US" dirty="0"/>
              <a:t>11 	Filet-o-fish Meal		</a:t>
            </a:r>
            <a:r>
              <a:rPr lang="en-US" dirty="0" smtClean="0"/>
              <a:t>	$</a:t>
            </a:r>
            <a:r>
              <a:rPr lang="en-US" dirty="0"/>
              <a:t>4.89</a:t>
            </a:r>
          </a:p>
          <a:p>
            <a:endParaRPr lang="en-US" dirty="0"/>
          </a:p>
        </p:txBody>
      </p:sp>
      <p:pic>
        <p:nvPicPr>
          <p:cNvPr id="1064" name="Picture 40" descr="fish fil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4953000"/>
            <a:ext cx="619125" cy="707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" name="Picture 41" descr="chkn nugge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4419600"/>
            <a:ext cx="714375" cy="665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6" name="Picture 42" descr="southern style chkn sandwic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3810000"/>
            <a:ext cx="672085" cy="685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7" name="Picture 43" descr="big n tast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3200399"/>
            <a:ext cx="609600" cy="70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8" name="Picture 44" descr="quarter pound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2590800"/>
            <a:ext cx="533400" cy="64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9" name="Picture 45" descr="bigmac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66800" y="2057400"/>
            <a:ext cx="5617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Speak loudly to the cashier so that they can hear you.</a:t>
            </a:r>
            <a:endParaRPr lang="en-US" dirty="0"/>
          </a:p>
        </p:txBody>
      </p:sp>
      <p:pic>
        <p:nvPicPr>
          <p:cNvPr id="1026" name="Picture 2" descr="C:\Documents and Settings\richerk\Local Settings\Temporary Internet Files\Content.IE5\K310OM06\MC90005516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2057400"/>
            <a:ext cx="2286000" cy="34086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Dollar Up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1752600"/>
            <a:ext cx="8153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en-US" sz="7200" dirty="0" smtClean="0"/>
              <a:t>$</a:t>
            </a:r>
            <a:r>
              <a:rPr lang="en-US" sz="7200" u="sng" dirty="0" smtClean="0">
                <a:solidFill>
                  <a:srgbClr val="FF0000"/>
                </a:solidFill>
              </a:rPr>
              <a:t>5</a:t>
            </a:r>
            <a:r>
              <a:rPr lang="en-US" sz="7200" dirty="0" smtClean="0"/>
              <a:t>.98       </a:t>
            </a:r>
          </a:p>
          <a:p>
            <a:pPr>
              <a:buFont typeface="Arial" charset="0"/>
              <a:buNone/>
            </a:pPr>
            <a:endParaRPr lang="en-US" sz="7200" dirty="0" smtClean="0"/>
          </a:p>
          <a:p>
            <a:pPr>
              <a:buFont typeface="Arial" charset="0"/>
              <a:buNone/>
            </a:pPr>
            <a:r>
              <a:rPr lang="en-US" sz="7200" dirty="0" smtClean="0"/>
              <a:t>1 2  3  4   5   6  7   8  9</a:t>
            </a:r>
          </a:p>
        </p:txBody>
      </p:sp>
      <p:sp>
        <p:nvSpPr>
          <p:cNvPr id="5" name="Oval 4"/>
          <p:cNvSpPr/>
          <p:nvPr/>
        </p:nvSpPr>
        <p:spPr>
          <a:xfrm>
            <a:off x="5029200" y="3962400"/>
            <a:ext cx="914400" cy="1295400"/>
          </a:xfrm>
          <a:prstGeom prst="ellipse">
            <a:avLst/>
          </a:prstGeom>
          <a:solidFill>
            <a:srgbClr val="92D05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Remember to wait for change and a receipt.</a:t>
            </a:r>
            <a:endParaRPr lang="en-US" dirty="0"/>
          </a:p>
        </p:txBody>
      </p:sp>
      <p:pic>
        <p:nvPicPr>
          <p:cNvPr id="4" name="Picture 5" descr="coi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667000"/>
            <a:ext cx="28575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mdmproofing.com/iym/products/receipt-splitter/receipt-mai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1905000"/>
            <a:ext cx="31305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514600" y="6019800"/>
            <a:ext cx="884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Change</a:t>
            </a:r>
            <a:endParaRPr lang="en-US" dirty="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77000" y="60960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Receipt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_register_mone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Pick up your tray and carry it to the drink fountain.</a:t>
            </a:r>
            <a:endParaRPr lang="en-US" dirty="0"/>
          </a:p>
        </p:txBody>
      </p:sp>
      <p:pic>
        <p:nvPicPr>
          <p:cNvPr id="4" name="Picture 3" descr="combo 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1981200"/>
            <a:ext cx="5063411" cy="38170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Fill your drink</a:t>
            </a:r>
            <a:endParaRPr lang="en-US" dirty="0"/>
          </a:p>
        </p:txBody>
      </p:sp>
      <p:pic>
        <p:nvPicPr>
          <p:cNvPr id="4" name="Picture 3" descr="large drin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5400" y="2438400"/>
            <a:ext cx="1828753" cy="3505110"/>
          </a:xfrm>
          <a:prstGeom prst="rect">
            <a:avLst/>
          </a:prstGeom>
        </p:spPr>
      </p:pic>
      <p:pic>
        <p:nvPicPr>
          <p:cNvPr id="5" name="Picture 4" descr="medium drin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2743200"/>
            <a:ext cx="1557337" cy="32562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a place to sit with your peers.</a:t>
            </a:r>
            <a:endParaRPr lang="en-US" dirty="0"/>
          </a:p>
        </p:txBody>
      </p:sp>
      <p:pic>
        <p:nvPicPr>
          <p:cNvPr id="4" name="Picture 5" descr="http://blog.tmcnet.com/blog/tom-keating/images/mcdonalds-insi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524000"/>
            <a:ext cx="6574600" cy="466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it down tal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Manners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Chew with my mouth closed.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	</a:t>
            </a:r>
            <a:r>
              <a:rPr lang="en-US" dirty="0" smtClean="0">
                <a:solidFill>
                  <a:srgbClr val="00B050"/>
                </a:solidFill>
              </a:rPr>
              <a:t>Use a napkin to wipe 					my mouth and hands.</a:t>
            </a:r>
          </a:p>
          <a:p>
            <a:pPr>
              <a:buNone/>
            </a:pPr>
            <a:r>
              <a:rPr lang="en-US" dirty="0" smtClean="0"/>
              <a:t>		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70C0"/>
                </a:solidFill>
              </a:rPr>
              <a:t>Keep my feet on the ground.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</a:t>
            </a:r>
            <a:r>
              <a:rPr lang="en-US" dirty="0" smtClean="0">
                <a:solidFill>
                  <a:srgbClr val="FF0000"/>
                </a:solidFill>
              </a:rPr>
              <a:t>Take small bites.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Wait to talk when I have food in my mouth.  I need to swallow first.</a:t>
            </a:r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can you talk about with your peers?</a:t>
            </a:r>
            <a:endParaRPr lang="en-US" dirty="0"/>
          </a:p>
        </p:txBody>
      </p:sp>
      <p:pic>
        <p:nvPicPr>
          <p:cNvPr id="4" name="Picture 3" descr="combo 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2667000"/>
            <a:ext cx="1990725" cy="1500700"/>
          </a:xfrm>
          <a:prstGeom prst="rect">
            <a:avLst/>
          </a:prstGeom>
        </p:spPr>
      </p:pic>
      <p:pic>
        <p:nvPicPr>
          <p:cNvPr id="6" name="Picture 5" descr="fri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34200" y="2057400"/>
            <a:ext cx="1219200" cy="1752600"/>
          </a:xfrm>
          <a:prstGeom prst="rect">
            <a:avLst/>
          </a:prstGeom>
        </p:spPr>
      </p:pic>
      <p:pic>
        <p:nvPicPr>
          <p:cNvPr id="9" name="Picture 8" descr="walking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2800" y="3048000"/>
            <a:ext cx="3200400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you are finished with your food throw your trash away.</a:t>
            </a:r>
            <a:endParaRPr lang="en-US" dirty="0"/>
          </a:p>
        </p:txBody>
      </p:sp>
      <p:pic>
        <p:nvPicPr>
          <p:cNvPr id="4" name="Picture 4" descr="SANY28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828800"/>
            <a:ext cx="348615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you need to use the restroom let the teacher know.</a:t>
            </a:r>
            <a:endParaRPr lang="en-US" dirty="0"/>
          </a:p>
        </p:txBody>
      </p:sp>
      <p:pic>
        <p:nvPicPr>
          <p:cNvPr id="4" name="Picture 6" descr="SANY28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828800"/>
            <a:ext cx="3603625" cy="480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http://blog.bioethics.net/hand_washi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3886200"/>
            <a:ext cx="19812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2000" y="5638800"/>
            <a:ext cx="1881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Wash your Hands.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09600" y="2667000"/>
            <a:ext cx="3013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I’m going to use the restroom.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10000" y="6019800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DO NOT RAISE YOUR HAND!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151</Words>
  <Application>Microsoft Office PowerPoint</Application>
  <PresentationFormat>On-screen Show (4:3)</PresentationFormat>
  <Paragraphs>37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Going to McDonald’s </vt:lpstr>
      <vt:lpstr>How can we be prepared for McDonalds?</vt:lpstr>
      <vt:lpstr>Use your practice menu to help you order your food.</vt:lpstr>
      <vt:lpstr>Speak loudly to the cashier so that they can hear you.</vt:lpstr>
      <vt:lpstr>Next Dollar Up</vt:lpstr>
      <vt:lpstr>Remember to wait for change and a receipt.</vt:lpstr>
      <vt:lpstr>Pick up your tray and carry it to the drink fountain.</vt:lpstr>
      <vt:lpstr>Fill your drink</vt:lpstr>
      <vt:lpstr>Find a place to sit with your peers.</vt:lpstr>
      <vt:lpstr>Table Manners</vt:lpstr>
      <vt:lpstr>What can you talk about with your peers?</vt:lpstr>
      <vt:lpstr>When you are finished with your food throw your trash away.</vt:lpstr>
      <vt:lpstr>If you need to use the restroom let the teacher know.</vt:lpstr>
    </vt:vector>
  </TitlesOfParts>
  <Company>Hillsborough County Public Schools, FL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Going to McDonald’s </dc:title>
  <dc:creator>CSS</dc:creator>
  <cp:lastModifiedBy>3371student</cp:lastModifiedBy>
  <cp:revision>14</cp:revision>
  <dcterms:created xsi:type="dcterms:W3CDTF">2010-12-13T15:18:08Z</dcterms:created>
  <dcterms:modified xsi:type="dcterms:W3CDTF">2013-03-07T22:31:34Z</dcterms:modified>
</cp:coreProperties>
</file>